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5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580"/>
  </p:normalViewPr>
  <p:slideViewPr>
    <p:cSldViewPr snapToGrid="0">
      <p:cViewPr varScale="1">
        <p:scale>
          <a:sx n="142" d="100"/>
          <a:sy n="142" d="100"/>
        </p:scale>
        <p:origin x="9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11" Type="http://schemas.openxmlformats.org/officeDocument/2006/relationships/image" Target="../media/image13.sv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Hands-on – II and III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if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6789" y="1626279"/>
            <a:ext cx="6675937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5" y="2951925"/>
            <a:ext cx="1529038" cy="20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/>
              <a:t>- IV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698450" y="1036500"/>
            <a:ext cx="73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Raghav Bali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r="13077" b="2"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8781"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8"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>
            <a:off x="6761822" y="880501"/>
            <a:ext cx="1629055" cy="1641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94" t="11615" r="14413" b="12894"/>
          <a:stretch/>
        </p:blipFill>
        <p:spPr>
          <a:xfrm rot="346560">
            <a:off x="4387120" y="2862145"/>
            <a:ext cx="1629055" cy="1641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456342" y="2995724"/>
            <a:ext cx="144167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477</Words>
  <Application>Microsoft Macintosh PowerPoint</Application>
  <PresentationFormat>On-screen Show (16:9)</PresentationFormat>
  <Paragraphs>109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Roboto</vt:lpstr>
      <vt:lpstr>Arial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6</cp:revision>
  <dcterms:modified xsi:type="dcterms:W3CDTF">2022-06-28T19:58:28Z</dcterms:modified>
</cp:coreProperties>
</file>